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CC417-BE78-4F83-A51C-26EC6A096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48D95-3CC0-470A-BC73-D797941C9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D1FCC-B639-49FD-B698-96D65B9C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24BE-4D63-4D4B-9C16-3DA1DA6D394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B8FCD-3C7D-4B11-BE56-D8741AC78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13FDC-28B0-4153-993A-9B6CC7AFD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DD9-600C-442E-86CC-EA79995BB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2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004AA-DB4E-43A2-8E5E-E8BE6F819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215B8-D222-4DAF-975B-95F86ED86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CB863-49B2-4135-8C14-26DE5F86B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24BE-4D63-4D4B-9C16-3DA1DA6D394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A6BEC-C1D0-4F9D-BD3E-8DBDEBEE1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F5052-4501-4786-9474-3A16AA5B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DD9-600C-442E-86CC-EA79995BB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1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5912AE-0443-402A-81B7-D3D6081EF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CA071-C882-4141-A29F-2F8D8292E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7C68B-D52C-48AA-8FEF-597527B0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24BE-4D63-4D4B-9C16-3DA1DA6D394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524F6-193C-41E1-A569-C035ED44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B2C2B-AB40-4DB5-852D-A0058FA6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DD9-600C-442E-86CC-EA79995BB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0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D6A75-0737-4753-867E-C08CCF16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2403F-E6F6-4836-A1F3-776A195D3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643CA-0AAE-46C7-98A4-FFBD841C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24BE-4D63-4D4B-9C16-3DA1DA6D394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D1DC7-5393-4856-A166-E44321F30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4E25B-6A2B-41CE-9367-05FCB2B9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DD9-600C-442E-86CC-EA79995BB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1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EF998-ACCB-4BE0-9810-313D13D53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47044-3AE8-4D83-8948-FF4E9DFD5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63030-BB97-42B9-89B3-AAC906F07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24BE-4D63-4D4B-9C16-3DA1DA6D394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411E3-7146-481D-8127-6EA6FABD1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F2739-97A2-4C28-8149-189041FC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DD9-600C-442E-86CC-EA79995BB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9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693D7-3304-4968-B565-3417E72E0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C408D-2BCF-4590-BB40-1A5D4956D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0218D-36EE-4573-AA33-09BCEA9D3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E98E9-6B5E-4E41-9CA1-E8C3F698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24BE-4D63-4D4B-9C16-3DA1DA6D394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AE023-A8E0-43D9-89A6-DBF7E58BB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29098-A7B0-4994-A163-22C9BE3D7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DD9-600C-442E-86CC-EA79995BB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D9FB5-4668-487F-8768-0F665961F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3BFD9-EA8B-4470-A2FF-078C7382E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08204-CF01-4E26-940C-C53A8467E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2AD76-CAD9-4D77-95CF-66BC17FD1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44EEC4-D572-4379-8BE0-8A26540BF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EB569C-7FB6-43F4-A173-833BCEDBA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24BE-4D63-4D4B-9C16-3DA1DA6D394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44C647-9993-4AD1-AE94-97C495DA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53F7C3-1B0D-437D-ACDF-CD5167FC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DD9-600C-442E-86CC-EA79995BB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153BF-1A39-4DE2-8970-D2578530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F4CB86-3812-4158-B2CE-C056ADC2C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24BE-4D63-4D4B-9C16-3DA1DA6D394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7F7F0-3161-4686-97E5-583019FF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3DDFC-F0DA-4D98-9DAC-37CA04AE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DD9-600C-442E-86CC-EA79995BB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0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9C5F8-5AF5-407D-BCED-B573E3FD4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24BE-4D63-4D4B-9C16-3DA1DA6D394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2152C1-594B-4ACE-8E94-0E87286BF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498FF0-B5AC-447B-BD63-9C6B5FBBF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DD9-600C-442E-86CC-EA79995BB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4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2DE98-3866-4FFC-8F13-983F824FC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D4459-EC01-4FBF-AAE6-50D4FCF81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B2EA8-82EF-45EA-B06A-1FDD1EAD8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BC6CB-E411-433E-AA5D-1739199C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24BE-4D63-4D4B-9C16-3DA1DA6D394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823CE-7B1D-4298-A799-3D47BA07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116A3-1C86-452D-9AF7-E9CCC99C2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DD9-600C-442E-86CC-EA79995BB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7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8FC8-F392-4995-ACF8-3E9FBE598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844176-6253-4586-974F-B4EE1E605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EDFB8F-1BEA-4DF0-AD24-F7E36DD40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CBB95-FC18-49F7-95D9-5431ED640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24BE-4D63-4D4B-9C16-3DA1DA6D394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68BDB-A656-470E-8AE1-13F23502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4D605-1501-428D-95E5-38F5D773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1DD9-600C-442E-86CC-EA79995BB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6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8063FF-2370-4631-97E9-FA62B04B4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0FF4E-6C19-47DF-8929-CD1ACECEC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59C70-AB5E-4345-AFC4-465BE3AAE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824BE-4D63-4D4B-9C16-3DA1DA6D394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A13A5-902F-4737-B970-9131A698F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478BE-4F06-48AB-9CFC-6E41ED875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81DD9-600C-442E-86CC-EA79995BB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2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DC59-9614-4292-8606-F19F0C15DF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4461E-5CB6-45F7-B5A8-CE992D37E1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7901EB1-2C8F-40D9-B245-32175927C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351994"/>
              </p:ext>
            </p:extLst>
          </p:nvPr>
        </p:nvGraphicFramePr>
        <p:xfrm>
          <a:off x="764344" y="687060"/>
          <a:ext cx="10663312" cy="5483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1656">
                  <a:extLst>
                    <a:ext uri="{9D8B030D-6E8A-4147-A177-3AD203B41FA5}">
                      <a16:colId xmlns:a16="http://schemas.microsoft.com/office/drawing/2014/main" val="743673941"/>
                    </a:ext>
                  </a:extLst>
                </a:gridCol>
                <a:gridCol w="5331656">
                  <a:extLst>
                    <a:ext uri="{9D8B030D-6E8A-4147-A177-3AD203B41FA5}">
                      <a16:colId xmlns:a16="http://schemas.microsoft.com/office/drawing/2014/main" val="2748936644"/>
                    </a:ext>
                  </a:extLst>
                </a:gridCol>
              </a:tblGrid>
              <a:tr h="509788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Fit Minds Commitment to Coaches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Coaches Commitment to Fit Minds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908166"/>
                  </a:ext>
                </a:extLst>
              </a:tr>
              <a:tr h="72826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Return Calls/Email/Texts within 24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rbel" panose="020B0503020204020204" pitchFamily="34" charset="0"/>
                        </a:rPr>
                        <a:t>Return Calls/Email/Texts within 24 hours</a:t>
                      </a:r>
                    </a:p>
                    <a:p>
                      <a:endParaRPr lang="en-US" sz="16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17607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Preferred number of Caseload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Work to the hours you requested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970109"/>
                  </a:ext>
                </a:extLst>
              </a:tr>
              <a:tr h="509788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Constructive Feedback and Professional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Apply Feedback to your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234638"/>
                  </a:ext>
                </a:extLst>
              </a:tr>
              <a:tr h="72826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Pair with Clients where a meaningful relationship can be developed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844250"/>
                  </a:ext>
                </a:extLst>
              </a:tr>
              <a:tr h="72826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Provide coverage or reschedule sessions around your time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2 weeks notice for vacations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499291"/>
                  </a:ext>
                </a:extLst>
              </a:tr>
              <a:tr h="946748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We will help with the transition out to ensure smooth transitions for the clients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2 weeks notice when leaving the company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096098"/>
                  </a:ext>
                </a:extLst>
              </a:tr>
              <a:tr h="749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rbel" panose="020B0503020204020204" pitchFamily="34" charset="0"/>
                        </a:rPr>
                        <a:t>We will help with the transition to the new coach to ensure smooth transitions for the clients</a:t>
                      </a:r>
                    </a:p>
                    <a:p>
                      <a:endParaRPr lang="en-US" sz="1600" dirty="0">
                        <a:latin typeface="Corbel" panose="020B05030202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rbel" panose="020B0503020204020204" pitchFamily="34" charset="0"/>
                        </a:rPr>
                        <a:t>2 weeks notice when you can no longer work with a client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213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87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Manager</dc:creator>
  <cp:lastModifiedBy>Office Manager</cp:lastModifiedBy>
  <cp:revision>4</cp:revision>
  <dcterms:created xsi:type="dcterms:W3CDTF">2020-10-20T18:32:47Z</dcterms:created>
  <dcterms:modified xsi:type="dcterms:W3CDTF">2020-10-21T21:14:06Z</dcterms:modified>
</cp:coreProperties>
</file>